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7" r:id="rId4"/>
    <p:sldId id="258" r:id="rId5"/>
    <p:sldId id="273" r:id="rId6"/>
    <p:sldId id="259" r:id="rId7"/>
    <p:sldId id="263" r:id="rId8"/>
    <p:sldId id="264" r:id="rId9"/>
    <p:sldId id="265" r:id="rId10"/>
    <p:sldId id="261" r:id="rId11"/>
    <p:sldId id="262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2" r:id="rId20"/>
  </p:sldIdLst>
  <p:sldSz cx="12192000" cy="6858000"/>
  <p:notesSz cx="6858000" cy="9144000"/>
  <p:defaultTextStyle>
    <a:defPPr>
      <a:defRPr lang="it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3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27" autoAdjust="0"/>
    <p:restoredTop sz="94660"/>
  </p:normalViewPr>
  <p:slideViewPr>
    <p:cSldViewPr snapToGrid="0">
      <p:cViewPr>
        <p:scale>
          <a:sx n="66" d="100"/>
          <a:sy n="66" d="100"/>
        </p:scale>
        <p:origin x="142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FDBA0B-089D-44C2-8688-D56D5A39906E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CH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CH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F44F0-C196-43FC-85D5-A140C1985BC3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35414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Buongiorno a tutti, oggi vi presenterò il mio primo progetto di quest’anno scolastico, chiamato «Gestione disponibilità alloggi</a:t>
            </a:r>
            <a:r>
              <a:rPr lang="it-CH" u="none" dirty="0"/>
              <a:t>».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1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98425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Alloggi che possono essere hotel, </a:t>
            </a:r>
            <a:r>
              <a:rPr lang="it-CH" dirty="0" err="1"/>
              <a:t>b&amp;b</a:t>
            </a:r>
            <a:r>
              <a:rPr lang="it-CH" dirty="0"/>
              <a:t> e camping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3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64362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Semplice, user-</a:t>
            </a:r>
            <a:r>
              <a:rPr lang="it-CH" dirty="0" err="1"/>
              <a:t>friendly</a:t>
            </a:r>
            <a:r>
              <a:rPr lang="it-CH" dirty="0"/>
              <a:t>, quindi facilmente comprensibile all’utente e che permetta di effettuare una riservazione velocemente</a:t>
            </a:r>
          </a:p>
          <a:p>
            <a:r>
              <a:rPr lang="it-CH" dirty="0"/>
              <a:t>Esempio </a:t>
            </a:r>
            <a:r>
              <a:rPr lang="it-CH" dirty="0" err="1"/>
              <a:t>PHPMailer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4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686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Come ho già detto è semplice e intuitivo, quindi alla portata di qualsiasi utente.</a:t>
            </a:r>
          </a:p>
          <a:p>
            <a:r>
              <a:rPr lang="it-CH" dirty="0"/>
              <a:t>Veloce e automatizzato, in quanto bastano pochi click per completare una riservazione.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5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53139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PHP per la logica, HTML per la parte grafica, CSS per lo stile della grafica e SQL per interagire con il DB.</a:t>
            </a:r>
          </a:p>
          <a:p>
            <a:r>
              <a:rPr lang="it-CH" dirty="0" err="1"/>
              <a:t>mPDF</a:t>
            </a:r>
            <a:r>
              <a:rPr lang="it-CH" dirty="0"/>
              <a:t> si basa su FPDF.</a:t>
            </a:r>
            <a:r>
              <a:rPr lang="it-CH" u="none" dirty="0"/>
              <a:t> Esempio amministratori gerenti</a:t>
            </a:r>
            <a:endParaRPr lang="it-CH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472563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Due tabelle che non ho usato, vedremo poi il perché.</a:t>
            </a:r>
          </a:p>
          <a:p>
            <a:r>
              <a:rPr lang="it-CH" dirty="0"/>
              <a:t>Riservazione deve avere per forza una camera.</a:t>
            </a:r>
          </a:p>
          <a:p>
            <a:r>
              <a:rPr lang="it-CH" dirty="0"/>
              <a:t>Camera deve avere per forza un alloggio.</a:t>
            </a:r>
          </a:p>
          <a:p>
            <a:r>
              <a:rPr lang="it-CH" dirty="0"/>
              <a:t>Alloggio deve avere per forza una tipologia.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10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35244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Tornare alla slide precedente quanto si parla degli amministratori.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16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356223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Gestione fatturazioni (sistema di guadagno del sito tramite le riservazioni) non è stata implementata per mancanza di tempo.</a:t>
            </a:r>
          </a:p>
          <a:p>
            <a:r>
              <a:rPr lang="it-CH" dirty="0"/>
              <a:t>Controllo delle date delle riservazioni non è funzionante al 100%, in quanto è possibile riservare più volte una camera in una certa data.</a:t>
            </a:r>
          </a:p>
          <a:p>
            <a:r>
              <a:rPr lang="it-CH" dirty="0"/>
              <a:t>Questo è dovuto alla query che era molto complicata in quanto andava a controllare una cosa come 4 tabelle.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17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874906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CH" dirty="0"/>
              <a:t>Riscrivere il codice con il pattern MVC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F44F0-C196-43FC-85D5-A140C1985BC3}" type="slidenum">
              <a:rPr lang="it-CH" smtClean="0"/>
              <a:t>18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1788159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5CF79A-7338-441F-B00C-B33158140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5E83BD-4957-46CB-9217-7976252EE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7DFF217-C5BE-4DDF-A82B-15E670B67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F15E17A-D5E9-428A-883C-EDED8FDA0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D02F77-C840-4879-B520-92CAE1A31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873191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4FAC1E-A568-4C49-AB0F-DB7F1C10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C614B29-6873-4F34-BCD0-E3FF442E08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B054B0-7CCB-442B-BB63-8F2683D1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8D6985D-83BB-4FC2-8415-D1F2F1BB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13FAD79-B2D1-4F66-A485-28922E7B3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69459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2521829-3BC0-4E36-8B59-523619BA9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A56A126-0A6B-433E-A6D8-75B8C15AA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F9E8EB7-FFCB-49D6-84B5-2A7BF080C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347BC08-4E97-425B-9683-D31D51EDE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601A1F-26CA-4063-A733-3C65E7B45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768085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168CB-72EE-412F-9912-4393F4DE2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F33C77-CB9A-49F2-A9B2-5B8987217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F8CE59-F19C-4B85-9D1A-0E4920849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DAB2C2-B825-428B-BEAB-B190A5D5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185AE8B-56ED-438E-9FA8-8ECE8B99D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522226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53C6CD-6A99-495E-8FCA-5A63F7B8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588AC7-6E02-469F-812F-75891CE81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1BA9FC-D387-4135-8557-2F0335EB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AE2708-1176-43FC-BE2C-934BF336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1C96395-2589-4822-B2D4-33BC2D80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9960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2DA9D-99B3-4C5B-B619-A6EE9B5A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8199A0-21E2-429A-8A01-733A2CF21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F6FD128-7BDA-48F7-9B68-DA8CBB153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7D07D3E-E046-4BB1-9232-3C3577D99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2C6E891-58F9-4792-9925-18E30B044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5E0C9A-9F4A-4A18-A580-5FF52F07E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32723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E96D7D-BDD3-4982-A3BB-973777C7D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2F2ECEF-264E-40E9-B186-2000772BC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B18102-05C0-44B9-B5AD-F81D73FC09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B4BC9B6-EED2-4F0E-A382-0369078D51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6792A55-DD15-464C-A91A-33F14D21C9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FB8B468-B95F-4185-84FB-BDF0EE3DF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916E234-A28A-4169-9949-CF2587E2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1ACD8F4-8F08-4C2C-B07B-A4078BE2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8502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B205C6-4C0B-48DD-9430-E4402F2F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391C194-1420-4FA2-A948-D796B7059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3A12DFC-32E6-4D0E-A83F-53664D50C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269D57B-0F23-4523-AEBC-8CAB6659D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991595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E5F0FBB-6AC8-4038-AD71-0BF4941E0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F315082-4C32-4059-8CF4-905CC8C3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C32DF5F-3415-4D18-8EE3-CE811E84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955948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D173D3-C22B-4783-8720-A76AB9452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F61D6B-D505-4914-80FB-88A546541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711C7-68E8-433D-875C-EED59B646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AE6067-C2FB-4114-B774-35A4B7B7D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3D3118-A232-4C51-B632-6C1065607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5680482-C910-422F-BFE3-9D11FB13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373295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C82A7B-950B-4F5C-8181-857B9014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6C3F474-690A-4091-8FAC-431613987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CH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E4266A-58EC-4BD1-BEE6-7A13544F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74A8E1-78F8-4B3E-A87B-952828352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90A7B7-0283-4109-99A2-1E0C463E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CH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1BF88D-D67C-402C-9E6E-F770EF4CC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02199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67AC358-67F1-426B-8E5F-86E484A2D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it-CH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D1FE6B-9090-4543-9D90-3B1E0BBF6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CH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F9C5BC-576F-4FE7-B77C-F29F9F292C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FD1B7-E2D1-4DA8-A310-C5AD9FFFD18F}" type="datetimeFigureOut">
              <a:rPr lang="it-CH" smtClean="0"/>
              <a:t>21.12.2019</a:t>
            </a:fld>
            <a:endParaRPr lang="it-CH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736E82-7A90-416C-BFB6-229076A1B3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CH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409732-EA05-4B8D-AE42-5AEBA842C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C7F99-8A43-4E78-9D6E-DA7C4229C7A4}" type="slidenum">
              <a:rPr lang="it-CH" smtClean="0"/>
              <a:t>‹N›</a:t>
            </a:fld>
            <a:endParaRPr lang="it-CH"/>
          </a:p>
        </p:txBody>
      </p:sp>
    </p:spTree>
    <p:extLst>
      <p:ext uri="{BB962C8B-B14F-4D97-AF65-F5344CB8AC3E}">
        <p14:creationId xmlns:p14="http://schemas.microsoft.com/office/powerpoint/2010/main" val="2113633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CA728-BFCF-4A3E-9363-8145268E6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2995"/>
            <a:ext cx="9144000" cy="2387600"/>
          </a:xfrm>
        </p:spPr>
        <p:txBody>
          <a:bodyPr/>
          <a:lstStyle/>
          <a:p>
            <a:r>
              <a:rPr lang="it-CH" dirty="0"/>
              <a:t>Gestione disponibilità alloggi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01C2E4D-BDE5-4461-9DB0-A6E68D545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8947" y="5999746"/>
            <a:ext cx="4572000" cy="477253"/>
          </a:xfrm>
        </p:spPr>
        <p:txBody>
          <a:bodyPr/>
          <a:lstStyle/>
          <a:p>
            <a:r>
              <a:rPr lang="it-CH" dirty="0"/>
              <a:t>un progetto di Mattia Lazzaroni</a:t>
            </a:r>
          </a:p>
        </p:txBody>
      </p:sp>
    </p:spTree>
    <p:extLst>
      <p:ext uri="{BB962C8B-B14F-4D97-AF65-F5344CB8AC3E}">
        <p14:creationId xmlns:p14="http://schemas.microsoft.com/office/powerpoint/2010/main" val="1263317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Design del database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B84B1FD-C633-4904-A5C2-6FD4629D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182" y="1474996"/>
            <a:ext cx="5797635" cy="5017879"/>
          </a:xfrm>
        </p:spPr>
      </p:pic>
    </p:spTree>
    <p:extLst>
      <p:ext uri="{BB962C8B-B14F-4D97-AF65-F5344CB8AC3E}">
        <p14:creationId xmlns:p14="http://schemas.microsoft.com/office/powerpoint/2010/main" val="243845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Homepage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ADE2D21-9A93-4C4F-BA72-BC088983A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69" b="310"/>
          <a:stretch/>
        </p:blipFill>
        <p:spPr>
          <a:xfrm>
            <a:off x="726527" y="1432559"/>
            <a:ext cx="10738945" cy="506031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03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Form di registrazione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65254AF-2D48-400C-B869-D02A3A470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5148" y="1546577"/>
            <a:ext cx="5341703" cy="49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57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Form di login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30A7AD14-2EB4-4132-96C2-4C73714DA9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678" y="1690688"/>
            <a:ext cx="8052644" cy="46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Pagina di dettaglio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CD030-FE7F-4F00-9EDC-92A7E8C5D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CH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1DA165-9B5D-4A08-82E6-89AFB915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57" y="1374937"/>
            <a:ext cx="10872486" cy="50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74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2782" cy="1325563"/>
          </a:xfrm>
        </p:spPr>
        <p:txBody>
          <a:bodyPr/>
          <a:lstStyle/>
          <a:p>
            <a:r>
              <a:rPr lang="it-CH" dirty="0"/>
              <a:t>Pagina amministratore/amministratore gerente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E505FC-9953-426C-8BCB-21A8056F5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362" y="2147525"/>
            <a:ext cx="4999746" cy="3176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Amministratore">
            <a:extLst>
              <a:ext uri="{FF2B5EF4-FFF2-40B4-BE49-F238E27FC236}">
                <a16:creationId xmlns:a16="http://schemas.microsoft.com/office/drawing/2014/main" id="{EE3BA951-3839-4300-97C3-4EBA7EE8B1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54" y="2527823"/>
            <a:ext cx="4999746" cy="24162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3691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Test effettuati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CD030-FE7F-4F00-9EDC-92A7E8C5D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Registrazione e login</a:t>
            </a:r>
          </a:p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Errori registrazione e login</a:t>
            </a:r>
          </a:p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Filtri </a:t>
            </a:r>
          </a:p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Riservazione</a:t>
            </a:r>
          </a:p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Funzionalità amministratore gerente</a:t>
            </a:r>
          </a:p>
          <a:p>
            <a:r>
              <a:rPr lang="it-CH" u="sng" dirty="0">
                <a:uFill>
                  <a:solidFill>
                    <a:srgbClr val="00B050"/>
                  </a:solidFill>
                </a:uFill>
              </a:rPr>
              <a:t>Funzionalità amministratore</a:t>
            </a:r>
          </a:p>
          <a:p>
            <a:r>
              <a:rPr lang="it-CH" u="sng" dirty="0">
                <a:uFill>
                  <a:solidFill>
                    <a:srgbClr val="FF0000"/>
                  </a:solidFill>
                </a:uFill>
              </a:rPr>
              <a:t>Gestione fatturazione</a:t>
            </a:r>
          </a:p>
        </p:txBody>
      </p:sp>
    </p:spTree>
    <p:extLst>
      <p:ext uri="{BB962C8B-B14F-4D97-AF65-F5344CB8AC3E}">
        <p14:creationId xmlns:p14="http://schemas.microsoft.com/office/powerpoint/2010/main" val="1868547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9C399-B648-4FF4-A740-3330CB22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Mancanze/Limitazioni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08D5CE-D144-4BA6-992F-254DF4DB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Gestione fatturazioni</a:t>
            </a:r>
          </a:p>
          <a:p>
            <a:r>
              <a:rPr lang="it-CH" dirty="0"/>
              <a:t>Controllo date riservazioni</a:t>
            </a:r>
          </a:p>
        </p:txBody>
      </p:sp>
    </p:spTree>
    <p:extLst>
      <p:ext uri="{BB962C8B-B14F-4D97-AF65-F5344CB8AC3E}">
        <p14:creationId xmlns:p14="http://schemas.microsoft.com/office/powerpoint/2010/main" val="37668641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57D901-C82E-4193-ACC1-5C91A9E15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Eventuali 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5DBE25-54F9-4926-9875-F65A75C88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MVC</a:t>
            </a:r>
          </a:p>
          <a:p>
            <a:r>
              <a:rPr lang="it-CH" dirty="0"/>
              <a:t>Implementare ciò che manca</a:t>
            </a:r>
          </a:p>
          <a:p>
            <a:pPr lvl="1"/>
            <a:r>
              <a:rPr lang="it-CH" dirty="0"/>
              <a:t>Gestione fatturazioni</a:t>
            </a:r>
          </a:p>
          <a:p>
            <a:r>
              <a:rPr lang="it-CH" dirty="0"/>
              <a:t>Sistemare ciò che è incompleto</a:t>
            </a:r>
          </a:p>
          <a:p>
            <a:pPr lvl="1"/>
            <a:r>
              <a:rPr lang="it-CH" dirty="0"/>
              <a:t>Query per la riservazione</a:t>
            </a:r>
          </a:p>
          <a:p>
            <a:r>
              <a:rPr lang="it-CH" dirty="0"/>
              <a:t>Paginazione degli alloggi</a:t>
            </a:r>
          </a:p>
          <a:p>
            <a:endParaRPr lang="it-CH" dirty="0"/>
          </a:p>
        </p:txBody>
      </p:sp>
    </p:spTree>
    <p:extLst>
      <p:ext uri="{BB962C8B-B14F-4D97-AF65-F5344CB8AC3E}">
        <p14:creationId xmlns:p14="http://schemas.microsoft.com/office/powerpoint/2010/main" val="646670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FCA728-BFCF-4A3E-9363-8145268E6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62995"/>
            <a:ext cx="9144000" cy="2387600"/>
          </a:xfrm>
        </p:spPr>
        <p:txBody>
          <a:bodyPr/>
          <a:lstStyle/>
          <a:p>
            <a:r>
              <a:rPr lang="it-CH" dirty="0"/>
              <a:t>Grazie per l’attenzione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01C2E4D-BDE5-4461-9DB0-A6E68D545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0" y="6031832"/>
            <a:ext cx="6266224" cy="490175"/>
          </a:xfrm>
        </p:spPr>
        <p:txBody>
          <a:bodyPr>
            <a:normAutofit fontScale="92500"/>
          </a:bodyPr>
          <a:lstStyle/>
          <a:p>
            <a:r>
              <a:rPr lang="it-CH" dirty="0"/>
              <a:t>Mattia Lazzaroni – mattia.lazzaroni@samtrevano.ch</a:t>
            </a:r>
          </a:p>
        </p:txBody>
      </p:sp>
    </p:spTree>
    <p:extLst>
      <p:ext uri="{BB962C8B-B14F-4D97-AF65-F5344CB8AC3E}">
        <p14:creationId xmlns:p14="http://schemas.microsoft.com/office/powerpoint/2010/main" val="236478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5E9862-AA60-45F6-BD81-88291BA0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Su di me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3FCBB6-6491-4491-A407-3A520D75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Mattia Lazzaroni</a:t>
            </a:r>
          </a:p>
          <a:p>
            <a:r>
              <a:rPr lang="it-CH" dirty="0"/>
              <a:t>18 anni</a:t>
            </a:r>
          </a:p>
          <a:p>
            <a:r>
              <a:rPr lang="it-CH" dirty="0"/>
              <a:t>Quarto anno alla SAMT</a:t>
            </a:r>
          </a:p>
        </p:txBody>
      </p:sp>
    </p:spTree>
    <p:extLst>
      <p:ext uri="{BB962C8B-B14F-4D97-AF65-F5344CB8AC3E}">
        <p14:creationId xmlns:p14="http://schemas.microsoft.com/office/powerpoint/2010/main" val="380981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EE0A01-F9FD-4A27-BDB8-F4F0322E9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Consegna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02B64C-6E04-44C5-9579-5B98E6063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Sito web per la gestione della disponibilità degli alloggi</a:t>
            </a:r>
          </a:p>
          <a:p>
            <a:endParaRPr lang="it-CH" dirty="0"/>
          </a:p>
        </p:txBody>
      </p:sp>
      <p:pic>
        <p:nvPicPr>
          <p:cNvPr id="3074" name="Picture 2" descr="Risultati immagini per hotel icon">
            <a:extLst>
              <a:ext uri="{FF2B5EF4-FFF2-40B4-BE49-F238E27FC236}">
                <a16:creationId xmlns:a16="http://schemas.microsoft.com/office/drawing/2014/main" id="{7899BDE1-611E-4DD0-BCAC-12C93CB20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27"/>
          <a:stretch/>
        </p:blipFill>
        <p:spPr bwMode="auto">
          <a:xfrm>
            <a:off x="7042483" y="2664142"/>
            <a:ext cx="3335421" cy="3320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08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CH" dirty="0"/>
              <a:t>Scopo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CD030-FE7F-4F00-9EDC-92A7E8C5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CH" dirty="0"/>
              <a:t>Prodotto semplice, user-</a:t>
            </a:r>
            <a:r>
              <a:rPr lang="it-CH" dirty="0" err="1"/>
              <a:t>friendly</a:t>
            </a:r>
            <a:r>
              <a:rPr lang="it-CH" dirty="0"/>
              <a:t> e veloce</a:t>
            </a:r>
          </a:p>
          <a:p>
            <a:r>
              <a:rPr lang="it-CH" dirty="0"/>
              <a:t>Approfondire le conoscenze </a:t>
            </a:r>
          </a:p>
          <a:p>
            <a:r>
              <a:rPr lang="it-CH" dirty="0"/>
              <a:t>Imparare cose nuove</a:t>
            </a:r>
          </a:p>
          <a:p>
            <a:r>
              <a:rPr lang="it-CH" dirty="0"/>
              <a:t>Preparazione al LPI</a:t>
            </a:r>
          </a:p>
          <a:p>
            <a:endParaRPr lang="it-CH" dirty="0"/>
          </a:p>
        </p:txBody>
      </p:sp>
      <p:pic>
        <p:nvPicPr>
          <p:cNvPr id="1026" name="Picture 2" descr="Risultati immagini per user-friendly">
            <a:extLst>
              <a:ext uri="{FF2B5EF4-FFF2-40B4-BE49-F238E27FC236}">
                <a16:creationId xmlns:a16="http://schemas.microsoft.com/office/drawing/2014/main" id="{568AC5B2-EBBF-4AE4-B370-32F3F6039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951" y="2722646"/>
            <a:ext cx="4238625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2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6524F9-6B0A-4641-88EA-220387059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Vantaggi e perché usarlo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AD5083-CF2E-4071-B92D-8AAFEB14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Semplice e intuitivo</a:t>
            </a:r>
          </a:p>
          <a:p>
            <a:r>
              <a:rPr lang="it-CH" dirty="0"/>
              <a:t>Veloce e automatizzato</a:t>
            </a:r>
          </a:p>
          <a:p>
            <a:r>
              <a:rPr lang="it-CH" dirty="0"/>
              <a:t>No penna e carta</a:t>
            </a:r>
          </a:p>
          <a:p>
            <a:endParaRPr lang="it-CH" dirty="0"/>
          </a:p>
          <a:p>
            <a:endParaRPr lang="it-CH" dirty="0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1992257-6567-4D50-9FD8-172C4BD7C5E2}"/>
              </a:ext>
            </a:extLst>
          </p:cNvPr>
          <p:cNvGrpSpPr/>
          <p:nvPr/>
        </p:nvGrpSpPr>
        <p:grpSpPr>
          <a:xfrm>
            <a:off x="7569164" y="1076032"/>
            <a:ext cx="2140585" cy="3154710"/>
            <a:chOff x="7328535" y="864573"/>
            <a:chExt cx="2895600" cy="4417655"/>
          </a:xfrm>
          <a:noFill/>
        </p:grpSpPr>
        <p:pic>
          <p:nvPicPr>
            <p:cNvPr id="9" name="Picture 2" descr="Image result for no sheet and pen icon">
              <a:extLst>
                <a:ext uri="{FF2B5EF4-FFF2-40B4-BE49-F238E27FC236}">
                  <a16:creationId xmlns:a16="http://schemas.microsoft.com/office/drawing/2014/main" id="{DD61B1CD-6045-4E87-B6C6-7EB6909B6A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8535" y="1625600"/>
              <a:ext cx="2895600" cy="2895601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8DBAD941-D351-4269-997A-870B9784BD57}"/>
                </a:ext>
              </a:extLst>
            </p:cNvPr>
            <p:cNvSpPr txBox="1"/>
            <p:nvPr/>
          </p:nvSpPr>
          <p:spPr>
            <a:xfrm>
              <a:off x="7486586" y="864573"/>
              <a:ext cx="1617288" cy="441765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CH" sz="199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it-CH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04D2DD1-8238-4CF9-8A00-9956FA359AEC}"/>
              </a:ext>
            </a:extLst>
          </p:cNvPr>
          <p:cNvGrpSpPr/>
          <p:nvPr/>
        </p:nvGrpSpPr>
        <p:grpSpPr>
          <a:xfrm>
            <a:off x="7311557" y="3840129"/>
            <a:ext cx="2566150" cy="2492543"/>
            <a:chOff x="7070926" y="3856171"/>
            <a:chExt cx="2566150" cy="2492543"/>
          </a:xfrm>
        </p:grpSpPr>
        <p:pic>
          <p:nvPicPr>
            <p:cNvPr id="12" name="Picture 8" descr="Image result for registration form online icon">
              <a:extLst>
                <a:ext uri="{FF2B5EF4-FFF2-40B4-BE49-F238E27FC236}">
                  <a16:creationId xmlns:a16="http://schemas.microsoft.com/office/drawing/2014/main" id="{193E8B55-E2C6-4974-BC76-3DE7C49330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0576" y="3872213"/>
              <a:ext cx="2476500" cy="247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check icon">
              <a:extLst>
                <a:ext uri="{FF2B5EF4-FFF2-40B4-BE49-F238E27FC236}">
                  <a16:creationId xmlns:a16="http://schemas.microsoft.com/office/drawing/2014/main" id="{7F038300-40B6-4C01-8526-7FE7A82FB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0926" y="3856171"/>
              <a:ext cx="2566150" cy="2279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338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CH"/>
              <a:t>Requisiti</a:t>
            </a:r>
            <a:endParaRPr lang="it-CH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CD030-FE7F-4F00-9EDC-92A7E8C5D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CH" dirty="0"/>
              <a:t>Sito web</a:t>
            </a:r>
          </a:p>
          <a:p>
            <a:r>
              <a:rPr lang="it-CH" dirty="0"/>
              <a:t>Stampa degli alloggi</a:t>
            </a:r>
          </a:p>
          <a:p>
            <a:r>
              <a:rPr lang="it-CH" dirty="0"/>
              <a:t>Possibilità di riservare</a:t>
            </a:r>
          </a:p>
          <a:p>
            <a:r>
              <a:rPr lang="it-CH" dirty="0"/>
              <a:t>Creazione menu amministratori</a:t>
            </a:r>
          </a:p>
          <a:p>
            <a:r>
              <a:rPr lang="it-CH" dirty="0"/>
              <a:t>Creazione menu amministratori gerenti</a:t>
            </a:r>
          </a:p>
          <a:p>
            <a:r>
              <a:rPr lang="it-CH" dirty="0"/>
              <a:t>Gestire il sistema di stampa</a:t>
            </a:r>
          </a:p>
          <a:p>
            <a:r>
              <a:rPr lang="it-CH" dirty="0"/>
              <a:t>Gestire le fatturazioni</a:t>
            </a:r>
          </a:p>
        </p:txBody>
      </p:sp>
      <p:pic>
        <p:nvPicPr>
          <p:cNvPr id="4" name="Picture 2" descr="Image result for website icon">
            <a:extLst>
              <a:ext uri="{FF2B5EF4-FFF2-40B4-BE49-F238E27FC236}">
                <a16:creationId xmlns:a16="http://schemas.microsoft.com/office/drawing/2014/main" id="{835A39E5-9AAD-4B2E-813A-DF742E804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372" y="2553493"/>
            <a:ext cx="28956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587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Linguaggi e librerie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7CD030-FE7F-4F00-9EDC-92A7E8C5D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CH" dirty="0"/>
              <a:t>Linguaggi</a:t>
            </a:r>
          </a:p>
          <a:p>
            <a:pPr lvl="1"/>
            <a:r>
              <a:rPr lang="it-CH" dirty="0"/>
              <a:t>PHP</a:t>
            </a:r>
          </a:p>
          <a:p>
            <a:pPr lvl="1"/>
            <a:r>
              <a:rPr lang="it-CH" dirty="0"/>
              <a:t>HTML</a:t>
            </a:r>
          </a:p>
          <a:p>
            <a:pPr lvl="1"/>
            <a:r>
              <a:rPr lang="it-CH" dirty="0"/>
              <a:t>CSS</a:t>
            </a:r>
          </a:p>
          <a:p>
            <a:pPr lvl="1"/>
            <a:r>
              <a:rPr lang="it-CH" dirty="0"/>
              <a:t>SQL</a:t>
            </a:r>
          </a:p>
          <a:p>
            <a:r>
              <a:rPr lang="it-CH" dirty="0"/>
              <a:t>Librerie</a:t>
            </a:r>
          </a:p>
          <a:p>
            <a:pPr lvl="1"/>
            <a:r>
              <a:rPr lang="it-CH" dirty="0" err="1"/>
              <a:t>PHPMailer</a:t>
            </a:r>
            <a:endParaRPr lang="it-CH" dirty="0"/>
          </a:p>
          <a:p>
            <a:pPr lvl="1"/>
            <a:r>
              <a:rPr lang="it-CH" dirty="0" err="1"/>
              <a:t>mPDF</a:t>
            </a:r>
            <a:endParaRPr lang="it-CH" dirty="0"/>
          </a:p>
        </p:txBody>
      </p:sp>
      <p:pic>
        <p:nvPicPr>
          <p:cNvPr id="4098" name="Picture 2" descr="Risultati immagini per html icon">
            <a:extLst>
              <a:ext uri="{FF2B5EF4-FFF2-40B4-BE49-F238E27FC236}">
                <a16:creationId xmlns:a16="http://schemas.microsoft.com/office/drawing/2014/main" id="{3A7E720A-B012-4307-821D-D022D4C36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27748" r="25845" b="28055"/>
          <a:stretch/>
        </p:blipFill>
        <p:spPr bwMode="auto">
          <a:xfrm>
            <a:off x="5951621" y="2277979"/>
            <a:ext cx="3794307" cy="272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18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fuocato">
            <a:extLst>
              <a:ext uri="{FF2B5EF4-FFF2-40B4-BE49-F238E27FC236}">
                <a16:creationId xmlns:a16="http://schemas.microsoft.com/office/drawing/2014/main" id="{EB97FA0A-D2F6-4BB7-8DC6-2D39DA98B9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40" t="5866" r="4040" b="5932"/>
          <a:stretch/>
        </p:blipFill>
        <p:spPr>
          <a:xfrm>
            <a:off x="376386" y="1536297"/>
            <a:ext cx="11389894" cy="49528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Pianificazione iniziale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C71CFC1F-7A86-4BBE-9169-17AF336C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0" t="5866" r="4040" b="5932"/>
          <a:stretch/>
        </p:blipFill>
        <p:spPr>
          <a:xfrm>
            <a:off x="390893" y="1536297"/>
            <a:ext cx="11389894" cy="4952834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13AEF85-D0AA-42EA-9032-FFD48B1FE4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8" t="6034" r="55808" b="74555"/>
          <a:stretch/>
        </p:blipFill>
        <p:spPr>
          <a:xfrm>
            <a:off x="844860" y="2240195"/>
            <a:ext cx="10180089" cy="3504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CD6D911-E997-4ADF-BB5A-8A4B888114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" t="25445" r="56129" b="68555"/>
          <a:stretch/>
        </p:blipFill>
        <p:spPr>
          <a:xfrm>
            <a:off x="1034916" y="3466352"/>
            <a:ext cx="9799978" cy="10520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E7D2F22-0AEF-4918-861B-092F2701ABD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31223" r="20361" b="42444"/>
          <a:stretch/>
        </p:blipFill>
        <p:spPr>
          <a:xfrm>
            <a:off x="1009992" y="2728855"/>
            <a:ext cx="10172016" cy="25270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9638F52B-E472-48EB-93A8-05A7DC0AC7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57334" r="20981" b="29333"/>
          <a:stretch/>
        </p:blipFill>
        <p:spPr>
          <a:xfrm>
            <a:off x="851441" y="3330387"/>
            <a:ext cx="10489117" cy="13240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0A31BC3-6FA6-4205-8553-52733C097E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7" t="70741" r="9981" b="16029"/>
          <a:stretch/>
        </p:blipFill>
        <p:spPr>
          <a:xfrm>
            <a:off x="401053" y="3373452"/>
            <a:ext cx="11340560" cy="12378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67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fuocato">
            <a:extLst>
              <a:ext uri="{FF2B5EF4-FFF2-40B4-BE49-F238E27FC236}">
                <a16:creationId xmlns:a16="http://schemas.microsoft.com/office/drawing/2014/main" id="{5699330B-E0D8-4D56-979F-20BB8F0920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11" t="6075" r="3885" b="6161"/>
          <a:stretch/>
        </p:blipFill>
        <p:spPr>
          <a:xfrm>
            <a:off x="538480" y="1456050"/>
            <a:ext cx="10815320" cy="498094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15D301C-3563-47F0-8F15-A9B3E3EDC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CH" dirty="0"/>
              <a:t>Consuntivo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4337E1A-0540-41C3-9C5F-7995A10A1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1" t="6075" r="3885" b="6161"/>
          <a:stretch/>
        </p:blipFill>
        <p:spPr>
          <a:xfrm>
            <a:off x="538480" y="1456050"/>
            <a:ext cx="10815320" cy="4980945"/>
          </a:xfr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6D61D29-1469-4AE1-9C80-33E2DE7D74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4" t="6139" r="60161" b="76889"/>
          <a:stretch/>
        </p:blipFill>
        <p:spPr>
          <a:xfrm>
            <a:off x="1588795" y="1999176"/>
            <a:ext cx="8648643" cy="29227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65A8453-3D4F-4C5D-BB73-A2514A0557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22815" r="53457" b="71407"/>
          <a:stretch/>
        </p:blipFill>
        <p:spPr>
          <a:xfrm>
            <a:off x="967283" y="2922069"/>
            <a:ext cx="9871352" cy="9600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6C8D48F-B1A6-4527-A4BD-AE6AB0EC0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" t="28445" r="13020" b="42222"/>
          <a:stretch/>
        </p:blipFill>
        <p:spPr>
          <a:xfrm>
            <a:off x="919478" y="2158196"/>
            <a:ext cx="10353040" cy="26047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DBCC8F25-C795-4C18-BCCB-D4811C068F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8" t="57334" r="10924" b="27259"/>
          <a:stretch/>
        </p:blipFill>
        <p:spPr>
          <a:xfrm>
            <a:off x="466576" y="2727960"/>
            <a:ext cx="10893083" cy="14020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CC3AD84-0E02-4CA3-94F8-B6D2A25C1B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0" t="72741" r="11134" b="13630"/>
          <a:stretch/>
        </p:blipFill>
        <p:spPr>
          <a:xfrm>
            <a:off x="358056" y="2824281"/>
            <a:ext cx="11176168" cy="1272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2660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419</Words>
  <Application>Microsoft Office PowerPoint</Application>
  <PresentationFormat>Widescreen</PresentationFormat>
  <Paragraphs>89</Paragraphs>
  <Slides>19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di Office</vt:lpstr>
      <vt:lpstr>Gestione disponibilità alloggi</vt:lpstr>
      <vt:lpstr>Su di me</vt:lpstr>
      <vt:lpstr>Consegna</vt:lpstr>
      <vt:lpstr>Scopo</vt:lpstr>
      <vt:lpstr>Vantaggi e perché usarlo</vt:lpstr>
      <vt:lpstr>Requisiti</vt:lpstr>
      <vt:lpstr>Linguaggi e librerie</vt:lpstr>
      <vt:lpstr>Pianificazione iniziale</vt:lpstr>
      <vt:lpstr>Consuntivo</vt:lpstr>
      <vt:lpstr>Design del database</vt:lpstr>
      <vt:lpstr>Homepage</vt:lpstr>
      <vt:lpstr>Form di registrazione</vt:lpstr>
      <vt:lpstr>Form di login</vt:lpstr>
      <vt:lpstr>Pagina di dettaglio </vt:lpstr>
      <vt:lpstr>Pagina amministratore/amministratore gerente</vt:lpstr>
      <vt:lpstr>Test effettuati</vt:lpstr>
      <vt:lpstr>Mancanze/Limitazioni</vt:lpstr>
      <vt:lpstr>Eventuali sviluppi futuri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disponibilità alloggi</dc:title>
  <dc:creator>Mattia Lazzaroni</dc:creator>
  <cp:lastModifiedBy>Mattia Lazzaroni</cp:lastModifiedBy>
  <cp:revision>33</cp:revision>
  <dcterms:created xsi:type="dcterms:W3CDTF">2019-12-20T01:05:08Z</dcterms:created>
  <dcterms:modified xsi:type="dcterms:W3CDTF">2019-12-21T17:20:23Z</dcterms:modified>
</cp:coreProperties>
</file>